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CE23B-9853-7A4D-AE5D-BA7DE2E15BC5}" type="datetimeFigureOut">
              <a:rPr lang="en-US" smtClean="0"/>
              <a:t>7/23/11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F58F0-6DA0-5D41-9354-F61E9CF2CC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707830" y="1030907"/>
            <a:ext cx="5375948" cy="4742981"/>
            <a:chOff x="1707830" y="1030907"/>
            <a:chExt cx="5375948" cy="4742981"/>
          </a:xfrm>
        </p:grpSpPr>
        <p:grpSp>
          <p:nvGrpSpPr>
            <p:cNvPr id="42" name="Group 41"/>
            <p:cNvGrpSpPr/>
            <p:nvPr/>
          </p:nvGrpSpPr>
          <p:grpSpPr>
            <a:xfrm>
              <a:off x="1707830" y="1030907"/>
              <a:ext cx="5375948" cy="4742981"/>
              <a:chOff x="1707830" y="1030907"/>
              <a:chExt cx="5375948" cy="4742981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1707830" y="1030907"/>
                <a:ext cx="5375948" cy="4742981"/>
                <a:chOff x="1707830" y="1030907"/>
                <a:chExt cx="5375948" cy="4742981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1707830" y="1030907"/>
                  <a:ext cx="5375948" cy="4742981"/>
                  <a:chOff x="1707830" y="1030907"/>
                  <a:chExt cx="5375948" cy="4742981"/>
                </a:xfrm>
              </p:grpSpPr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2017889" y="1256683"/>
                    <a:ext cx="5065889" cy="4315179"/>
                    <a:chOff x="2017889" y="1256683"/>
                    <a:chExt cx="5065889" cy="4315179"/>
                  </a:xfrm>
                </p:grpSpPr>
                <p:cxnSp>
                  <p:nvCxnSpPr>
                    <p:cNvPr id="5" name="Straight Arrow Connector 4"/>
                    <p:cNvCxnSpPr/>
                    <p:nvPr/>
                  </p:nvCxnSpPr>
                  <p:spPr>
                    <a:xfrm flipV="1">
                      <a:off x="2017889" y="5404556"/>
                      <a:ext cx="5065889" cy="14111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" name="Straight Arrow Connector 5"/>
                    <p:cNvCxnSpPr/>
                    <p:nvPr/>
                  </p:nvCxnSpPr>
                  <p:spPr>
                    <a:xfrm rot="5400000" flipH="1" flipV="1">
                      <a:off x="12700" y="3413479"/>
                      <a:ext cx="4315179" cy="1588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" name="Straight Connector 8"/>
                    <p:cNvCxnSpPr/>
                    <p:nvPr/>
                  </p:nvCxnSpPr>
                  <p:spPr>
                    <a:xfrm rot="16200000" flipH="1">
                      <a:off x="1541551" y="2476500"/>
                      <a:ext cx="3556003" cy="230011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Straight Connector 11"/>
                    <p:cNvCxnSpPr/>
                    <p:nvPr/>
                  </p:nvCxnSpPr>
                  <p:spPr>
                    <a:xfrm>
                      <a:off x="2171084" y="2906892"/>
                      <a:ext cx="4249472" cy="24976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" name="Straight Connector 12"/>
                    <p:cNvCxnSpPr/>
                    <p:nvPr/>
                  </p:nvCxnSpPr>
                  <p:spPr>
                    <a:xfrm>
                      <a:off x="2169495" y="4684893"/>
                      <a:ext cx="4531477" cy="71966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Straight Connector 13"/>
                    <p:cNvCxnSpPr/>
                    <p:nvPr/>
                  </p:nvCxnSpPr>
                  <p:spPr>
                    <a:xfrm>
                      <a:off x="2169495" y="4103512"/>
                      <a:ext cx="2614174" cy="131515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3414889" y="5404556"/>
                    <a:ext cx="366888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Time in Hours Since Vehicles Started</a:t>
                    </a:r>
                    <a:endParaRPr lang="en-US" dirty="0"/>
                  </a:p>
                </p:txBody>
              </p:sp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1707830" y="1030907"/>
                    <a:ext cx="461665" cy="4147873"/>
                  </a:xfrm>
                  <a:prstGeom prst="rect">
                    <a:avLst/>
                  </a:prstGeom>
                  <a:noFill/>
                </p:spPr>
                <p:txBody>
                  <a:bodyPr vert="vert270" wrap="square" rtlCol="0">
                    <a:spAutoFit/>
                  </a:bodyPr>
                  <a:lstStyle/>
                  <a:p>
                    <a:r>
                      <a:rPr lang="en-US" dirty="0" smtClean="0"/>
                      <a:t>Volume of Gas in Tank in Gallons</a:t>
                    </a:r>
                    <a:endParaRPr lang="en-US" dirty="0"/>
                  </a:p>
                </p:txBody>
              </p:sp>
            </p:grpSp>
            <p:sp>
              <p:nvSpPr>
                <p:cNvPr id="27" name="TextBox 26"/>
                <p:cNvSpPr txBox="1"/>
                <p:nvPr/>
              </p:nvSpPr>
              <p:spPr>
                <a:xfrm>
                  <a:off x="2370668" y="1848554"/>
                  <a:ext cx="790223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Driver A</a:t>
                  </a:r>
                  <a:endParaRPr lang="en-US" sz="1100" dirty="0"/>
                </a:p>
              </p:txBody>
            </p:sp>
          </p:grpSp>
          <p:sp>
            <p:nvSpPr>
              <p:cNvPr id="38" name="TextBox 37"/>
              <p:cNvSpPr txBox="1"/>
              <p:nvPr/>
            </p:nvSpPr>
            <p:spPr>
              <a:xfrm>
                <a:off x="3793058" y="3567275"/>
                <a:ext cx="79022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/>
                  <a:t>Driver B</a:t>
                </a:r>
                <a:endParaRPr lang="en-US" sz="1100" dirty="0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2421470" y="4030117"/>
              <a:ext cx="7902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Driver C</a:t>
              </a:r>
              <a:endParaRPr lang="en-US" sz="11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432756" y="4846615"/>
              <a:ext cx="7902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Driver </a:t>
              </a:r>
              <a:r>
                <a:rPr lang="en-US" sz="1100" dirty="0"/>
                <a:t>D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2624667" y="536222"/>
            <a:ext cx="482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Can you Determine from this Graph?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you Determine?</a:t>
            </a:r>
          </a:p>
          <a:p>
            <a:r>
              <a:rPr lang="en-US" dirty="0" smtClean="0"/>
              <a:t>What Questions Do You Have</a:t>
            </a:r>
          </a:p>
          <a:p>
            <a:r>
              <a:rPr lang="en-US" dirty="0" smtClean="0"/>
              <a:t>What Else Do You Want to Know?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707830" y="1030907"/>
            <a:ext cx="5375948" cy="4742981"/>
            <a:chOff x="1707830" y="1030907"/>
            <a:chExt cx="5375948" cy="4742981"/>
          </a:xfrm>
        </p:grpSpPr>
        <p:sp>
          <p:nvSpPr>
            <p:cNvPr id="14" name="Oval 13"/>
            <p:cNvSpPr/>
            <p:nvPr/>
          </p:nvSpPr>
          <p:spPr>
            <a:xfrm>
              <a:off x="2074333" y="1707442"/>
              <a:ext cx="153195" cy="155223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637833" y="4145824"/>
              <a:ext cx="153195" cy="155223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707830" y="1030907"/>
              <a:ext cx="5375948" cy="4742981"/>
              <a:chOff x="1707830" y="1030907"/>
              <a:chExt cx="5375948" cy="4742981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707830" y="1030907"/>
                <a:ext cx="5375948" cy="4742981"/>
                <a:chOff x="1707830" y="1030907"/>
                <a:chExt cx="5375948" cy="4742981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707830" y="1030907"/>
                  <a:ext cx="5375948" cy="4742981"/>
                  <a:chOff x="1707830" y="1030907"/>
                  <a:chExt cx="5375948" cy="4742981"/>
                </a:xfrm>
              </p:grpSpPr>
              <p:grpSp>
                <p:nvGrpSpPr>
                  <p:cNvPr id="5" name="Group 22"/>
                  <p:cNvGrpSpPr/>
                  <p:nvPr/>
                </p:nvGrpSpPr>
                <p:grpSpPr>
                  <a:xfrm>
                    <a:off x="2017889" y="1256683"/>
                    <a:ext cx="5065889" cy="4315179"/>
                    <a:chOff x="2017889" y="1256683"/>
                    <a:chExt cx="5065889" cy="4315179"/>
                  </a:xfrm>
                </p:grpSpPr>
                <p:cxnSp>
                  <p:nvCxnSpPr>
                    <p:cNvPr id="8" name="Straight Arrow Connector 7"/>
                    <p:cNvCxnSpPr/>
                    <p:nvPr/>
                  </p:nvCxnSpPr>
                  <p:spPr>
                    <a:xfrm flipV="1">
                      <a:off x="2017889" y="5404556"/>
                      <a:ext cx="5065889" cy="14111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" name="Straight Arrow Connector 8"/>
                    <p:cNvCxnSpPr/>
                    <p:nvPr/>
                  </p:nvCxnSpPr>
                  <p:spPr>
                    <a:xfrm rot="5400000" flipH="1" flipV="1">
                      <a:off x="12700" y="3413479"/>
                      <a:ext cx="4315179" cy="1588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Connector 9"/>
                    <p:cNvCxnSpPr/>
                    <p:nvPr/>
                  </p:nvCxnSpPr>
                  <p:spPr>
                    <a:xfrm rot="16200000" flipH="1">
                      <a:off x="1541551" y="2476500"/>
                      <a:ext cx="3556003" cy="230011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3414889" y="5404556"/>
                    <a:ext cx="366888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Time in Hours Since Vehicles Started</a:t>
                    </a:r>
                    <a:endParaRPr lang="en-US" dirty="0"/>
                  </a:p>
                </p:txBody>
              </p:sp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1707830" y="1030907"/>
                    <a:ext cx="461665" cy="4147873"/>
                  </a:xfrm>
                  <a:prstGeom prst="rect">
                    <a:avLst/>
                  </a:prstGeom>
                  <a:noFill/>
                </p:spPr>
                <p:txBody>
                  <a:bodyPr vert="vert270" wrap="square" rtlCol="0">
                    <a:spAutoFit/>
                  </a:bodyPr>
                  <a:lstStyle/>
                  <a:p>
                    <a:r>
                      <a:rPr lang="en-US" dirty="0" smtClean="0"/>
                      <a:t>Volume of Gas in Tank in Gallons</a:t>
                    </a:r>
                    <a:endParaRPr lang="en-US" dirty="0"/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2243669" y="1524000"/>
                  <a:ext cx="73323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(0,42)</a:t>
                  </a:r>
                  <a:endParaRPr lang="en-US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764329" y="3931715"/>
                  <a:ext cx="73323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(4,12)</a:t>
                  </a:r>
                  <a:endParaRPr lang="en-US" dirty="0"/>
                </a:p>
              </p:txBody>
            </p:sp>
          </p:grpSp>
          <p:sp>
            <p:nvSpPr>
              <p:cNvPr id="21" name="TextBox 20"/>
              <p:cNvSpPr txBox="1"/>
              <p:nvPr/>
            </p:nvSpPr>
            <p:spPr>
              <a:xfrm>
                <a:off x="2737556" y="2525889"/>
                <a:ext cx="12558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Driver A</a:t>
                </a:r>
                <a:endParaRPr lang="en-US" dirty="0"/>
              </a:p>
            </p:txBody>
          </p:sp>
        </p:grpSp>
      </p:grpSp>
      <p:sp>
        <p:nvSpPr>
          <p:cNvPr id="24" name="TextBox 23"/>
          <p:cNvSpPr txBox="1"/>
          <p:nvPr/>
        </p:nvSpPr>
        <p:spPr>
          <a:xfrm>
            <a:off x="1947332" y="479778"/>
            <a:ext cx="4275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can you determine given this Data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1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 ordered pairs to the graph that make sense to you.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707830" y="1030907"/>
            <a:ext cx="5375948" cy="4742981"/>
            <a:chOff x="1707830" y="1030907"/>
            <a:chExt cx="5375948" cy="4742981"/>
          </a:xfrm>
        </p:grpSpPr>
        <p:grpSp>
          <p:nvGrpSpPr>
            <p:cNvPr id="5" name="Group 41"/>
            <p:cNvGrpSpPr/>
            <p:nvPr/>
          </p:nvGrpSpPr>
          <p:grpSpPr>
            <a:xfrm>
              <a:off x="1707830" y="1030907"/>
              <a:ext cx="5375948" cy="4742981"/>
              <a:chOff x="1707830" y="1030907"/>
              <a:chExt cx="5375948" cy="4742981"/>
            </a:xfrm>
          </p:grpSpPr>
          <p:grpSp>
            <p:nvGrpSpPr>
              <p:cNvPr id="8" name="Group 40"/>
              <p:cNvGrpSpPr/>
              <p:nvPr/>
            </p:nvGrpSpPr>
            <p:grpSpPr>
              <a:xfrm>
                <a:off x="1707830" y="1030907"/>
                <a:ext cx="5375948" cy="4742981"/>
                <a:chOff x="1707830" y="1030907"/>
                <a:chExt cx="5375948" cy="4742981"/>
              </a:xfrm>
            </p:grpSpPr>
            <p:grpSp>
              <p:nvGrpSpPr>
                <p:cNvPr id="10" name="Group 25"/>
                <p:cNvGrpSpPr/>
                <p:nvPr/>
              </p:nvGrpSpPr>
              <p:grpSpPr>
                <a:xfrm>
                  <a:off x="1707830" y="1030907"/>
                  <a:ext cx="5375948" cy="4742981"/>
                  <a:chOff x="1707830" y="1030907"/>
                  <a:chExt cx="5375948" cy="4742981"/>
                </a:xfrm>
              </p:grpSpPr>
              <p:grpSp>
                <p:nvGrpSpPr>
                  <p:cNvPr id="12" name="Group 22"/>
                  <p:cNvGrpSpPr/>
                  <p:nvPr/>
                </p:nvGrpSpPr>
                <p:grpSpPr>
                  <a:xfrm>
                    <a:off x="2017889" y="1256683"/>
                    <a:ext cx="5065889" cy="4315179"/>
                    <a:chOff x="2017889" y="1256683"/>
                    <a:chExt cx="5065889" cy="4315179"/>
                  </a:xfrm>
                </p:grpSpPr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flipV="1">
                      <a:off x="2017889" y="5404556"/>
                      <a:ext cx="5065889" cy="14111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Arrow Connector 5"/>
                    <p:cNvCxnSpPr/>
                    <p:nvPr/>
                  </p:nvCxnSpPr>
                  <p:spPr>
                    <a:xfrm rot="5400000" flipH="1" flipV="1">
                      <a:off x="12700" y="3413479"/>
                      <a:ext cx="4315179" cy="1588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 rot="16200000" flipH="1">
                      <a:off x="1541551" y="2476500"/>
                      <a:ext cx="3556003" cy="230011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>
                      <a:off x="2171084" y="2906892"/>
                      <a:ext cx="4249472" cy="24976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>
                      <a:off x="2169495" y="4684893"/>
                      <a:ext cx="4531477" cy="71966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>
                      <a:off x="2169495" y="4103512"/>
                      <a:ext cx="2614174" cy="131515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3414889" y="5404556"/>
                    <a:ext cx="366888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Time in Hours Since Vehicles Started</a:t>
                    </a:r>
                    <a:endParaRPr lang="en-US" dirty="0"/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1707830" y="1030907"/>
                    <a:ext cx="461665" cy="4147873"/>
                  </a:xfrm>
                  <a:prstGeom prst="rect">
                    <a:avLst/>
                  </a:prstGeom>
                  <a:noFill/>
                </p:spPr>
                <p:txBody>
                  <a:bodyPr vert="vert270" wrap="square" rtlCol="0">
                    <a:spAutoFit/>
                  </a:bodyPr>
                  <a:lstStyle/>
                  <a:p>
                    <a:r>
                      <a:rPr lang="en-US" dirty="0" smtClean="0"/>
                      <a:t>Volume of Gas in Tank in Gallons</a:t>
                    </a:r>
                    <a:endParaRPr lang="en-US" dirty="0"/>
                  </a:p>
                </p:txBody>
              </p:sp>
            </p:grpSp>
            <p:sp>
              <p:nvSpPr>
                <p:cNvPr id="11" name="TextBox 10"/>
                <p:cNvSpPr txBox="1"/>
                <p:nvPr/>
              </p:nvSpPr>
              <p:spPr>
                <a:xfrm>
                  <a:off x="2370668" y="1848554"/>
                  <a:ext cx="790223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Driver A</a:t>
                  </a:r>
                  <a:endParaRPr lang="en-US" sz="1100" dirty="0"/>
                </a:p>
              </p:txBody>
            </p:sp>
          </p:grpSp>
          <p:sp>
            <p:nvSpPr>
              <p:cNvPr id="9" name="TextBox 8"/>
              <p:cNvSpPr txBox="1"/>
              <p:nvPr/>
            </p:nvSpPr>
            <p:spPr>
              <a:xfrm>
                <a:off x="3793058" y="3567275"/>
                <a:ext cx="79022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/>
                  <a:t>Driver B</a:t>
                </a:r>
                <a:endParaRPr lang="en-US" sz="1100" dirty="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2421470" y="4030117"/>
              <a:ext cx="7902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Driver C</a:t>
              </a:r>
              <a:endParaRPr lang="en-US" sz="11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32756" y="4846615"/>
              <a:ext cx="7902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Driver </a:t>
              </a:r>
              <a:r>
                <a:rPr lang="en-US" sz="1100" dirty="0"/>
                <a:t>D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Summarize What you Know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 on Your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Where did you start in your thinking?</a:t>
            </a:r>
          </a:p>
          <a:p>
            <a:r>
              <a:rPr lang="en-US" dirty="0" smtClean="0"/>
              <a:t>Where did you get stuck?</a:t>
            </a:r>
          </a:p>
          <a:p>
            <a:r>
              <a:rPr lang="en-US" dirty="0" smtClean="0"/>
              <a:t>How did you get unstuck?</a:t>
            </a:r>
          </a:p>
          <a:p>
            <a:r>
              <a:rPr lang="en-US" dirty="0" smtClean="0"/>
              <a:t>What are some general ideas about graphs do you think you understand now?</a:t>
            </a:r>
          </a:p>
          <a:p>
            <a:r>
              <a:rPr lang="en-US" dirty="0" smtClean="0"/>
              <a:t>How do you know you understand those ideas?</a:t>
            </a:r>
          </a:p>
          <a:p>
            <a:r>
              <a:rPr lang="en-US" dirty="0" smtClean="0"/>
              <a:t>Did you learn any knew math skills while thinking about this problem?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 Your Learning- What was Your Path?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319845" cy="376849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63969"/>
                <a:gridCol w="1263969"/>
                <a:gridCol w="1263969"/>
                <a:gridCol w="1263969"/>
                <a:gridCol w="1263969"/>
              </a:tblGrid>
              <a:tr h="7536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Reflect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Predict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Extend</a:t>
                      </a:r>
                      <a:endParaRPr lang="en-US" dirty="0"/>
                    </a:p>
                  </a:txBody>
                  <a:tcPr/>
                </a:tc>
              </a:tr>
              <a:tr h="753698">
                <a:tc>
                  <a:txBody>
                    <a:bodyPr/>
                    <a:lstStyle/>
                    <a:p>
                      <a:r>
                        <a:rPr lang="en-US" dirty="0" smtClean="0"/>
                        <a:t>Visual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3698">
                <a:tc>
                  <a:txBody>
                    <a:bodyPr/>
                    <a:lstStyle/>
                    <a:p>
                      <a:r>
                        <a:rPr lang="en-US" dirty="0" smtClean="0"/>
                        <a:t>Pattern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3698">
                <a:tc>
                  <a:txBody>
                    <a:bodyPr/>
                    <a:lstStyle/>
                    <a:p>
                      <a:r>
                        <a:rPr lang="en-US" dirty="0" smtClean="0"/>
                        <a:t>Words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3698">
                <a:tc>
                  <a:txBody>
                    <a:bodyPr/>
                    <a:lstStyle/>
                    <a:p>
                      <a:r>
                        <a:rPr lang="en-US" dirty="0" smtClean="0"/>
                        <a:t>Notation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67814" y="5173700"/>
            <a:ext cx="41150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Tool in Development – C.S. Walker,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201</Words>
  <Application>Microsoft Macintosh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Reflect</vt:lpstr>
      <vt:lpstr>Slide 3</vt:lpstr>
      <vt:lpstr>Add ordered pairs to the graph that make sense to you.</vt:lpstr>
      <vt:lpstr>Summarize What you Know</vt:lpstr>
      <vt:lpstr>Reflect on Your Process</vt:lpstr>
      <vt:lpstr>Map Your Learning- What was Your Path?</vt:lpstr>
    </vt:vector>
  </TitlesOfParts>
  <Company>Clark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Carren  Walker</dc:creator>
  <cp:lastModifiedBy>Carren  Walker</cp:lastModifiedBy>
  <cp:revision>2</cp:revision>
  <dcterms:created xsi:type="dcterms:W3CDTF">2011-07-23T17:55:16Z</dcterms:created>
  <dcterms:modified xsi:type="dcterms:W3CDTF">2011-07-23T19:29:05Z</dcterms:modified>
</cp:coreProperties>
</file>